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5199975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3D6F"/>
    <a:srgbClr val="35A2D3"/>
    <a:srgbClr val="97A9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>
        <p:scale>
          <a:sx n="10" d="100"/>
          <a:sy n="10" d="100"/>
        </p:scale>
        <p:origin x="3408" y="16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891626"/>
            <a:ext cx="21419979" cy="1253324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8908198"/>
            <a:ext cx="18899981" cy="8691601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357040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794388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916653"/>
            <a:ext cx="5433745" cy="30508114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916653"/>
            <a:ext cx="15986234" cy="30508114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303480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203828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974945"/>
            <a:ext cx="21734978" cy="14974888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4091502"/>
            <a:ext cx="21734978" cy="7874940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>
                    <a:tint val="82000"/>
                  </a:schemeClr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82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82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73058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9583264"/>
            <a:ext cx="10709989" cy="2284150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9583264"/>
            <a:ext cx="10709989" cy="2284150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2575548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916661"/>
            <a:ext cx="21734978" cy="6958285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8824938"/>
            <a:ext cx="10660769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3149904"/>
            <a:ext cx="10660769" cy="19341529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8824938"/>
            <a:ext cx="10713272" cy="4324966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3149904"/>
            <a:ext cx="10713272" cy="19341529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424879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533943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1957598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5183304"/>
            <a:ext cx="12757487" cy="25583147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95781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399982"/>
            <a:ext cx="8127648" cy="8399939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5183304"/>
            <a:ext cx="12757487" cy="25583147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10799922"/>
            <a:ext cx="8127648" cy="20008190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D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855279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1916661"/>
            <a:ext cx="21734978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583264"/>
            <a:ext cx="21734978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1E200E-AF4D-8846-A7EF-D5E75E1DA5AE}" type="datetimeFigureOut">
              <a:rPr lang="es-DO" smtClean="0"/>
              <a:t>16/7/26</a:t>
            </a:fld>
            <a:endParaRPr lang="es-D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3366432"/>
            <a:ext cx="850499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D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3366432"/>
            <a:ext cx="5669994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8C8B5F-B408-A94B-809D-F01201550022}" type="slidenum">
              <a:rPr lang="es-DO" smtClean="0"/>
              <a:t>‹Nº›</a:t>
            </a:fld>
            <a:endParaRPr lang="es-DO"/>
          </a:p>
        </p:txBody>
      </p:sp>
    </p:spTree>
    <p:extLst>
      <p:ext uri="{BB962C8B-B14F-4D97-AF65-F5344CB8AC3E}">
        <p14:creationId xmlns:p14="http://schemas.microsoft.com/office/powerpoint/2010/main" val="374663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3F20EF-5CE8-3653-B68E-7A0C12D7F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9997" y="10850880"/>
            <a:ext cx="20909043" cy="22981920"/>
          </a:xfrm>
        </p:spPr>
        <p:txBody>
          <a:bodyPr>
            <a:noAutofit/>
          </a:bodyPr>
          <a:lstStyle/>
          <a:p>
            <a:pPr algn="l"/>
            <a:r>
              <a:rPr lang="es-DO" sz="6000" b="1" dirty="0">
                <a:solidFill>
                  <a:srgbClr val="35A2D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Póster científico</a:t>
            </a:r>
            <a:br>
              <a:rPr lang="es-DO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b="1" i="1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Modalidad C:</a:t>
            </a:r>
            <a:r>
              <a:rPr lang="es-DO" sz="4400" i="1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  <a:t>exhibición visual, sin presentación oral. Tipo de letra Arial, color negro. El texto de cada apartado debe ser breve: el póster se organiza en columnas y prioriza recursos visuales (gráficas, tablas, esquemas) sobre el texto extenso.</a:t>
            </a:r>
            <a:b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b="1" cap="all" dirty="0">
                <a:latin typeface="Arial" panose="020B0604020202020204" pitchFamily="34" charset="0"/>
                <a:cs typeface="Arial" panose="020B0604020202020204" pitchFamily="34" charset="0"/>
              </a:rPr>
              <a:t>Título del trabajo</a:t>
            </a: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  <a:t>[Título completo, en español.]</a:t>
            </a:r>
            <a:b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b="1" cap="all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Autor(es)</a:t>
            </a: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  <a:t>[Nombre completo, afiliación institucional y ORCID de cada autor. Máximo 3 autores, salvo justificación.]</a:t>
            </a:r>
            <a:b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b="1" cap="all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  <a:r>
              <a:rPr lang="es-DO" sz="4400" b="1" cap="all" dirty="0">
                <a:latin typeface="Arial" panose="020B0604020202020204" pitchFamily="34" charset="0"/>
                <a:cs typeface="Arial" panose="020B0604020202020204" pitchFamily="34" charset="0"/>
              </a:rPr>
              <a:t> (sugerido: 40–60 palabras, o 3–4 ideas en viñetas)</a:t>
            </a: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  <a:t>[Presente el problema de investigación y su justificación de forma muy sintética.]</a:t>
            </a:r>
            <a:b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b="1" cap="all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Metodología</a:t>
            </a:r>
            <a:r>
              <a:rPr lang="es-DO" sz="4400" b="1" cap="all" dirty="0">
                <a:latin typeface="Arial" panose="020B0604020202020204" pitchFamily="34" charset="0"/>
                <a:cs typeface="Arial" panose="020B0604020202020204" pitchFamily="34" charset="0"/>
              </a:rPr>
              <a:t> (sugerido: 40–60 palabras, o 3–4 ideas en viñetas)</a:t>
            </a: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  <a:t>[Describa brevemente el diseño, la muestra y el procedimiento.]</a:t>
            </a:r>
            <a:b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b="1" cap="all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</a:t>
            </a:r>
            <a:r>
              <a:rPr lang="es-DO" sz="4400" b="1" cap="all" dirty="0">
                <a:latin typeface="Arial" panose="020B0604020202020204" pitchFamily="34" charset="0"/>
                <a:cs typeface="Arial" panose="020B0604020202020204" pitchFamily="34" charset="0"/>
              </a:rPr>
              <a:t> (sugerido: 50–80 palabras, priorizando gráficas y tablas)</a:t>
            </a: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  <a:t>[Presente los hallazgos principales; utilice gráficos o tablas siempre que sea posible en lugar de texto extenso.]</a:t>
            </a:r>
            <a:b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b="1" cap="all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Conclusiones</a:t>
            </a:r>
            <a:r>
              <a:rPr lang="es-DO" sz="4400" b="1" cap="all" dirty="0">
                <a:latin typeface="Arial" panose="020B0604020202020204" pitchFamily="34" charset="0"/>
                <a:cs typeface="Arial" panose="020B0604020202020204" pitchFamily="34" charset="0"/>
              </a:rPr>
              <a:t> (sugerido: 40–60 palabras)</a:t>
            </a: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  <a:t>[Indique qué significan los resultados encontrados.]</a:t>
            </a:r>
            <a:b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b="1" cap="all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Recomendaciones</a:t>
            </a:r>
            <a:r>
              <a:rPr lang="es-DO" sz="4400" b="1" cap="all" dirty="0">
                <a:latin typeface="Arial" panose="020B0604020202020204" pitchFamily="34" charset="0"/>
                <a:cs typeface="Arial" panose="020B0604020202020204" pitchFamily="34" charset="0"/>
              </a:rPr>
              <a:t> (sugerido: 30–50 palabras)</a:t>
            </a: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  <a:t>[Sugerencias derivadas del estudio, para la práctica educativa o para futuras investigaciones.]</a:t>
            </a:r>
            <a:b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b="1" cap="all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Agradecimientos</a:t>
            </a:r>
            <a:r>
              <a:rPr lang="es-DO" sz="4400" b="1" cap="all" dirty="0">
                <a:latin typeface="Arial" panose="020B0604020202020204" pitchFamily="34" charset="0"/>
                <a:cs typeface="Arial" panose="020B0604020202020204" pitchFamily="34" charset="0"/>
              </a:rPr>
              <a:t> (si aplica; breve)</a:t>
            </a: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  <a:t>[Mencione el apoyo recibido, si corresponde.]</a:t>
            </a:r>
            <a:b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b="1" cap="all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Referencias</a:t>
            </a:r>
            <a:r>
              <a:rPr lang="es-DO" sz="4400" b="1" cap="all" dirty="0">
                <a:latin typeface="Arial" panose="020B0604020202020204" pitchFamily="34" charset="0"/>
                <a:cs typeface="Arial" panose="020B0604020202020204" pitchFamily="34" charset="0"/>
              </a:rPr>
              <a:t> (máximo 10)</a:t>
            </a: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  <a:t>[Liste únicamente las referencias citadas en el póster.]</a:t>
            </a:r>
            <a:b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DO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b="1" cap="all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Declaración de uso de inteligencia artificial</a:t>
            </a:r>
            <a:br>
              <a:rPr lang="es-DO" sz="4400" dirty="0">
                <a:solidFill>
                  <a:srgbClr val="273D6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DO" sz="4400" i="1" dirty="0">
                <a:latin typeface="Arial" panose="020B0604020202020204" pitchFamily="34" charset="0"/>
                <a:cs typeface="Arial" panose="020B0604020202020204" pitchFamily="34" charset="0"/>
              </a:rPr>
              <a:t>[Indique si utilizó herramientas de inteligencia artificial generativa en la redacción, la traducción, el análisis de datos o la elaboración de figuras, especificando la herramienta y el alcance de su uso (por ejemplo: "Se utilizó [herramienta] para la corrección de estilo del texto en español"). Si no utilizó ninguna herramienta de este tipo, escriba: "No se utilizaron herramientas de inteligencia artificial generativa en la elaboración de este trabajo."]</a:t>
            </a:r>
            <a:endParaRPr lang="es-DO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1373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356</Words>
  <Application>Microsoft Macintosh PowerPoint</Application>
  <PresentationFormat>Personalizado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Póster científico  Modalidad C: exhibición visual, sin presentación oral. Tipo de letra Arial, color negro. El texto de cada apartado debe ser breve: el póster se organiza en columnas y prioriza recursos visuales (gráficas, tablas, esquemas) sobre el texto extenso.  Título del trabajo [Título completo, en español.]  Autor(es) [Nombre completo, afiliación institucional y ORCID de cada autor. Máximo 3 autores, salvo justificación.]  Introducción (sugerido: 40–60 palabras, o 3–4 ideas en viñetas) [Presente el problema de investigación y su justificación de forma muy sintética.]  Metodología (sugerido: 40–60 palabras, o 3–4 ideas en viñetas) [Describa brevemente el diseño, la muestra y el procedimiento.]  Resultados (sugerido: 50–80 palabras, priorizando gráficas y tablas) [Presente los hallazgos principales; utilice gráficos o tablas siempre que sea posible en lugar de texto extenso.]  Conclusiones (sugerido: 40–60 palabras) [Indique qué significan los resultados encontrados.]  Recomendaciones (sugerido: 30–50 palabras) [Sugerencias derivadas del estudio, para la práctica educativa o para futuras investigaciones.]  Agradecimientos (si aplica; breve) [Mencione el apoyo recibido, si corresponde.]  Referencias (máximo 10) [Liste únicamente las referencias citadas en el póster.]  Declaración de uso de inteligencia artificial [Indique si utilizó herramientas de inteligencia artificial generativa en la redacción, la traducción, el análisis de datos o la elaboración de figuras, especificando la herramienta y el alcance de su uso (por ejemplo: "Se utilizó [herramienta] para la corrección de estilo del texto en español"). Si no utilizó ninguna herramienta de este tipo, escriba: "No se utilizaron herramientas de inteligencia artificial generativa en la elaboración de este trabajo."]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Iris Carolina Pérez Mateo</dc:creator>
  <cp:lastModifiedBy>Iris Carolina Pérez Mateo</cp:lastModifiedBy>
  <cp:revision>2</cp:revision>
  <cp:lastPrinted>2026-07-16T14:37:06Z</cp:lastPrinted>
  <dcterms:created xsi:type="dcterms:W3CDTF">2026-06-19T15:13:32Z</dcterms:created>
  <dcterms:modified xsi:type="dcterms:W3CDTF">2026-07-16T15:45:24Z</dcterms:modified>
</cp:coreProperties>
</file>