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04025" cy="907256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28"/>
    <p:restoredTop sz="94762"/>
  </p:normalViewPr>
  <p:slideViewPr>
    <p:cSldViewPr snapToGrid="0" snapToObjects="1">
      <p:cViewPr varScale="1">
        <p:scale>
          <a:sx n="91" d="100"/>
          <a:sy n="91" d="100"/>
        </p:scale>
        <p:origin x="17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302" y="1484793"/>
            <a:ext cx="5783421" cy="3158596"/>
          </a:xfrm>
        </p:spPr>
        <p:txBody>
          <a:bodyPr anchor="b"/>
          <a:lstStyle>
            <a:lvl1pPr algn="ctr">
              <a:defRPr sz="44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503" y="4765197"/>
            <a:ext cx="5103019" cy="2190435"/>
          </a:xfrm>
        </p:spPr>
        <p:txBody>
          <a:bodyPr/>
          <a:lstStyle>
            <a:lvl1pPr marL="0" indent="0" algn="ctr">
              <a:buNone/>
              <a:defRPr sz="1786"/>
            </a:lvl1pPr>
            <a:lvl2pPr marL="340203" indent="0" algn="ctr">
              <a:buNone/>
              <a:defRPr sz="1488"/>
            </a:lvl2pPr>
            <a:lvl3pPr marL="680405" indent="0" algn="ctr">
              <a:buNone/>
              <a:defRPr sz="1339"/>
            </a:lvl3pPr>
            <a:lvl4pPr marL="1020608" indent="0" algn="ctr">
              <a:buNone/>
              <a:defRPr sz="1191"/>
            </a:lvl4pPr>
            <a:lvl5pPr marL="1360810" indent="0" algn="ctr">
              <a:buNone/>
              <a:defRPr sz="1191"/>
            </a:lvl5pPr>
            <a:lvl6pPr marL="1701013" indent="0" algn="ctr">
              <a:buNone/>
              <a:defRPr sz="1191"/>
            </a:lvl6pPr>
            <a:lvl7pPr marL="2041215" indent="0" algn="ctr">
              <a:buNone/>
              <a:defRPr sz="1191"/>
            </a:lvl7pPr>
            <a:lvl8pPr marL="2381418" indent="0" algn="ctr">
              <a:buNone/>
              <a:defRPr sz="1191"/>
            </a:lvl8pPr>
            <a:lvl9pPr marL="2721620" indent="0" algn="ctr">
              <a:buNone/>
              <a:defRPr sz="119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3533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8744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9131" y="483030"/>
            <a:ext cx="1467118" cy="7688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777" y="483030"/>
            <a:ext cx="4316303" cy="768857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0751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859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233" y="2261843"/>
            <a:ext cx="5868472" cy="3773934"/>
          </a:xfrm>
        </p:spPr>
        <p:txBody>
          <a:bodyPr anchor="b"/>
          <a:lstStyle>
            <a:lvl1pPr>
              <a:defRPr sz="44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233" y="6071480"/>
            <a:ext cx="5868472" cy="1984622"/>
          </a:xfrm>
        </p:spPr>
        <p:txBody>
          <a:bodyPr/>
          <a:lstStyle>
            <a:lvl1pPr marL="0" indent="0">
              <a:buNone/>
              <a:defRPr sz="1786">
                <a:solidFill>
                  <a:schemeClr val="tx1"/>
                </a:solidFill>
              </a:defRPr>
            </a:lvl1pPr>
            <a:lvl2pPr marL="34020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680405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3pPr>
            <a:lvl4pPr marL="1020608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4pPr>
            <a:lvl5pPr marL="1360810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5pPr>
            <a:lvl6pPr marL="1701013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6pPr>
            <a:lvl7pPr marL="2041215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7pPr>
            <a:lvl8pPr marL="2381418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8pPr>
            <a:lvl9pPr marL="2721620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9712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777" y="2415150"/>
            <a:ext cx="2891711" cy="57564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4537" y="2415150"/>
            <a:ext cx="2891711" cy="57564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7384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483032"/>
            <a:ext cx="5868472" cy="175360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64" y="2224039"/>
            <a:ext cx="2878421" cy="1089967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64" y="3314006"/>
            <a:ext cx="2878421" cy="48744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4538" y="2224039"/>
            <a:ext cx="2892597" cy="1089967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4538" y="3314006"/>
            <a:ext cx="2892597" cy="48744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2467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8685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9414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604838"/>
            <a:ext cx="2194475" cy="2116931"/>
          </a:xfrm>
        </p:spPr>
        <p:txBody>
          <a:bodyPr anchor="b"/>
          <a:lstStyle>
            <a:lvl1pPr>
              <a:defRPr sz="238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597" y="1306283"/>
            <a:ext cx="3444538" cy="6447400"/>
          </a:xfrm>
        </p:spPr>
        <p:txBody>
          <a:bodyPr/>
          <a:lstStyle>
            <a:lvl1pPr>
              <a:defRPr sz="2381"/>
            </a:lvl1pPr>
            <a:lvl2pPr>
              <a:defRPr sz="2083"/>
            </a:lvl2pPr>
            <a:lvl3pPr>
              <a:defRPr sz="1786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63" y="2721769"/>
            <a:ext cx="2194475" cy="5042414"/>
          </a:xfrm>
        </p:spPr>
        <p:txBody>
          <a:bodyPr/>
          <a:lstStyle>
            <a:lvl1pPr marL="0" indent="0">
              <a:buNone/>
              <a:defRPr sz="1191"/>
            </a:lvl1pPr>
            <a:lvl2pPr marL="340203" indent="0">
              <a:buNone/>
              <a:defRPr sz="1042"/>
            </a:lvl2pPr>
            <a:lvl3pPr marL="680405" indent="0">
              <a:buNone/>
              <a:defRPr sz="893"/>
            </a:lvl3pPr>
            <a:lvl4pPr marL="1020608" indent="0">
              <a:buNone/>
              <a:defRPr sz="744"/>
            </a:lvl4pPr>
            <a:lvl5pPr marL="1360810" indent="0">
              <a:buNone/>
              <a:defRPr sz="744"/>
            </a:lvl5pPr>
            <a:lvl6pPr marL="1701013" indent="0">
              <a:buNone/>
              <a:defRPr sz="744"/>
            </a:lvl6pPr>
            <a:lvl7pPr marL="2041215" indent="0">
              <a:buNone/>
              <a:defRPr sz="744"/>
            </a:lvl7pPr>
            <a:lvl8pPr marL="2381418" indent="0">
              <a:buNone/>
              <a:defRPr sz="744"/>
            </a:lvl8pPr>
            <a:lvl9pPr marL="2721620" indent="0">
              <a:buNone/>
              <a:defRPr sz="7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576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604838"/>
            <a:ext cx="2194475" cy="2116931"/>
          </a:xfrm>
        </p:spPr>
        <p:txBody>
          <a:bodyPr anchor="b"/>
          <a:lstStyle>
            <a:lvl1pPr>
              <a:defRPr sz="238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92597" y="1306283"/>
            <a:ext cx="3444538" cy="6447400"/>
          </a:xfrm>
        </p:spPr>
        <p:txBody>
          <a:bodyPr anchor="t"/>
          <a:lstStyle>
            <a:lvl1pPr marL="0" indent="0">
              <a:buNone/>
              <a:defRPr sz="2381"/>
            </a:lvl1pPr>
            <a:lvl2pPr marL="340203" indent="0">
              <a:buNone/>
              <a:defRPr sz="2083"/>
            </a:lvl2pPr>
            <a:lvl3pPr marL="680405" indent="0">
              <a:buNone/>
              <a:defRPr sz="1786"/>
            </a:lvl3pPr>
            <a:lvl4pPr marL="1020608" indent="0">
              <a:buNone/>
              <a:defRPr sz="1488"/>
            </a:lvl4pPr>
            <a:lvl5pPr marL="1360810" indent="0">
              <a:buNone/>
              <a:defRPr sz="1488"/>
            </a:lvl5pPr>
            <a:lvl6pPr marL="1701013" indent="0">
              <a:buNone/>
              <a:defRPr sz="1488"/>
            </a:lvl6pPr>
            <a:lvl7pPr marL="2041215" indent="0">
              <a:buNone/>
              <a:defRPr sz="1488"/>
            </a:lvl7pPr>
            <a:lvl8pPr marL="2381418" indent="0">
              <a:buNone/>
              <a:defRPr sz="1488"/>
            </a:lvl8pPr>
            <a:lvl9pPr marL="2721620" indent="0">
              <a:buNone/>
              <a:defRPr sz="148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63" y="2721769"/>
            <a:ext cx="2194475" cy="5042414"/>
          </a:xfrm>
        </p:spPr>
        <p:txBody>
          <a:bodyPr/>
          <a:lstStyle>
            <a:lvl1pPr marL="0" indent="0">
              <a:buNone/>
              <a:defRPr sz="1191"/>
            </a:lvl1pPr>
            <a:lvl2pPr marL="340203" indent="0">
              <a:buNone/>
              <a:defRPr sz="1042"/>
            </a:lvl2pPr>
            <a:lvl3pPr marL="680405" indent="0">
              <a:buNone/>
              <a:defRPr sz="893"/>
            </a:lvl3pPr>
            <a:lvl4pPr marL="1020608" indent="0">
              <a:buNone/>
              <a:defRPr sz="744"/>
            </a:lvl4pPr>
            <a:lvl5pPr marL="1360810" indent="0">
              <a:buNone/>
              <a:defRPr sz="744"/>
            </a:lvl5pPr>
            <a:lvl6pPr marL="1701013" indent="0">
              <a:buNone/>
              <a:defRPr sz="744"/>
            </a:lvl6pPr>
            <a:lvl7pPr marL="2041215" indent="0">
              <a:buNone/>
              <a:defRPr sz="744"/>
            </a:lvl7pPr>
            <a:lvl8pPr marL="2381418" indent="0">
              <a:buNone/>
              <a:defRPr sz="744"/>
            </a:lvl8pPr>
            <a:lvl9pPr marL="2721620" indent="0">
              <a:buNone/>
              <a:defRPr sz="7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3099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777" y="483032"/>
            <a:ext cx="5868472" cy="17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777" y="2415150"/>
            <a:ext cx="5868472" cy="5756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777" y="8408924"/>
            <a:ext cx="1530906" cy="483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CCD3D-5671-0C44-A064-1D2D37A27C93}" type="datetimeFigureOut">
              <a:rPr lang="es-DO" smtClean="0"/>
              <a:t>25/3/24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3834" y="8408924"/>
            <a:ext cx="2296358" cy="483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5342" y="8408924"/>
            <a:ext cx="1530906" cy="483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E9B2E-96D4-7644-A6FC-AE6A8C7D43B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6422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0405" rtl="0" eaLnBrk="1" latinLnBrk="0" hangingPunct="1">
        <a:lnSpc>
          <a:spcPct val="90000"/>
        </a:lnSpc>
        <a:spcBef>
          <a:spcPct val="0"/>
        </a:spcBef>
        <a:buNone/>
        <a:defRPr sz="32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101" indent="-170101" algn="l" defTabSz="680405" rtl="0" eaLnBrk="1" latinLnBrk="0" hangingPunct="1">
        <a:lnSpc>
          <a:spcPct val="90000"/>
        </a:lnSpc>
        <a:spcBef>
          <a:spcPts val="744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1pPr>
      <a:lvl2pPr marL="510304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850506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90709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530911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871114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211316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551519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891721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1pPr>
      <a:lvl2pPr marL="340203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2pPr>
      <a:lvl3pPr marL="680405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36081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701013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041215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381418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72162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5E0F699-2AE5-E397-2ED4-D28A7E51AFA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49400" y="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dirty="0">
                <a:solidFill>
                  <a:schemeClr val="bg1"/>
                </a:solidFill>
              </a:rPr>
              <a:t>Título de la Comunicación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7CF90F0-55B4-18A3-F212-155F142D410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755900" y="330860"/>
            <a:ext cx="4048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DO" sz="1100" dirty="0">
                <a:solidFill>
                  <a:schemeClr val="bg1"/>
                </a:solidFill>
              </a:rPr>
              <a:t>Autor1, institución, correo, ORCID</a:t>
            </a:r>
          </a:p>
          <a:p>
            <a:pPr algn="r"/>
            <a:r>
              <a:rPr lang="es-DO" sz="1100" dirty="0">
                <a:solidFill>
                  <a:schemeClr val="bg1"/>
                </a:solidFill>
              </a:rPr>
              <a:t>Autor2, institución, correo, ORCID</a:t>
            </a:r>
          </a:p>
          <a:p>
            <a:pPr algn="r"/>
            <a:r>
              <a:rPr lang="es-DO" sz="1100" dirty="0">
                <a:solidFill>
                  <a:schemeClr val="bg1"/>
                </a:solidFill>
              </a:rPr>
              <a:t>Autor3, institución, correo, ORCID</a:t>
            </a:r>
          </a:p>
          <a:p>
            <a:pPr algn="r"/>
            <a:r>
              <a:rPr lang="es-DO" sz="1100" dirty="0">
                <a:solidFill>
                  <a:schemeClr val="bg1"/>
                </a:solidFill>
              </a:rPr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9578997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CUSTOMSORTGLOBALLY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26</Words>
  <Application>Microsoft Macintosh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Sarah Mayi</dc:creator>
  <cp:lastModifiedBy>Sarah Mayi</cp:lastModifiedBy>
  <cp:revision>4</cp:revision>
  <dcterms:created xsi:type="dcterms:W3CDTF">2023-03-21T13:12:07Z</dcterms:created>
  <dcterms:modified xsi:type="dcterms:W3CDTF">2024-03-25T18:28:55Z</dcterms:modified>
</cp:coreProperties>
</file>