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handoutMasterIdLst>
    <p:handoutMasterId r:id="rId3"/>
  </p:handoutMasterIdLst>
  <p:sldIdLst>
    <p:sldId id="256" r:id="rId2"/>
  </p:sldIdLst>
  <p:sldSz cx="17279938" cy="23039388"/>
  <p:notesSz cx="6858000" cy="9144000"/>
  <p:custDataLst>
    <p:tags r:id="rId4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26" d="100"/>
          <a:sy n="26" d="100"/>
        </p:scale>
        <p:origin x="2405" y="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3822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handoutMaster" Target="handoutMasters/handout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DO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3D0032-A16E-4F25-82F1-6984B45D76D1}" type="datetimeFigureOut">
              <a:rPr lang="es-DO" smtClean="0"/>
              <a:t>18/10/2021</a:t>
            </a:fld>
            <a:endParaRPr lang="es-DO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DO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2AAEC1-FB8F-4B73-9E7E-C7BEC290CC90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18205710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884868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38B30C34-D888-6A40-9F26-A5DE7F97B33A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2"/>
            <a:ext cx="17279938" cy="2209028"/>
          </a:xfrm>
          <a:prstGeom prst="rect">
            <a:avLst/>
          </a:prstGeom>
          <a:solidFill>
            <a:srgbClr val="1F7ABC"/>
          </a:solidFill>
          <a:ln w="9525">
            <a:noFill/>
            <a:miter lim="800000"/>
          </a:ln>
          <a:effectLst/>
        </p:spPr>
        <p:txBody>
          <a:bodyPr lIns="38501" tIns="19251" rIns="38501" bIns="19251" anchor="ctr"/>
          <a:lstStyle>
            <a:defPPr>
              <a:defRPr kern="1200" smtId="4294967295"/>
            </a:defPPr>
          </a:lstStyle>
          <a:p>
            <a:pPr algn="ctr" defTabSz="1320321"/>
            <a:endParaRPr lang="en-US" sz="1347">
              <a:solidFill>
                <a:schemeClr val="bg1"/>
              </a:solidFill>
            </a:endParaRPr>
          </a:p>
        </p:txBody>
      </p:sp>
      <p:pic>
        <p:nvPicPr>
          <p:cNvPr id="9" name="Imagen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1488401"/>
            <a:ext cx="2127003" cy="15509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66952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</p:sldLayoutIdLst>
  <p:txStyles>
    <p:titleStyle>
      <a:lvl1pPr algn="l" defTabSz="1728033" rtl="0" eaLnBrk="1" latinLnBrk="0" hangingPunct="1">
        <a:lnSpc>
          <a:spcPct val="90000"/>
        </a:lnSpc>
        <a:spcBef>
          <a:spcPct val="0"/>
        </a:spcBef>
        <a:buNone/>
        <a:defRPr sz="831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32008" indent="-432008" algn="l" defTabSz="1728033" rtl="0" eaLnBrk="1" latinLnBrk="0" hangingPunct="1">
        <a:lnSpc>
          <a:spcPct val="90000"/>
        </a:lnSpc>
        <a:spcBef>
          <a:spcPts val="1890"/>
        </a:spcBef>
        <a:buFont typeface="Arial" panose="020B0604020202020204" pitchFamily="34" charset="0"/>
        <a:buChar char="•"/>
        <a:defRPr sz="5291" kern="1200">
          <a:solidFill>
            <a:schemeClr val="tx1"/>
          </a:solidFill>
          <a:latin typeface="+mn-lt"/>
          <a:ea typeface="+mn-ea"/>
          <a:cs typeface="+mn-cs"/>
        </a:defRPr>
      </a:lvl1pPr>
      <a:lvl2pPr marL="1296025" indent="-432008" algn="l" defTabSz="1728033" rtl="0" eaLnBrk="1" latinLnBrk="0" hangingPunct="1">
        <a:lnSpc>
          <a:spcPct val="90000"/>
        </a:lnSpc>
        <a:spcBef>
          <a:spcPts val="945"/>
        </a:spcBef>
        <a:buFont typeface="Arial" panose="020B0604020202020204" pitchFamily="34" charset="0"/>
        <a:buChar char="•"/>
        <a:defRPr sz="4536" kern="1200">
          <a:solidFill>
            <a:schemeClr val="tx1"/>
          </a:solidFill>
          <a:latin typeface="+mn-lt"/>
          <a:ea typeface="+mn-ea"/>
          <a:cs typeface="+mn-cs"/>
        </a:defRPr>
      </a:lvl2pPr>
      <a:lvl3pPr marL="2160041" indent="-432008" algn="l" defTabSz="1728033" rtl="0" eaLnBrk="1" latinLnBrk="0" hangingPunct="1">
        <a:lnSpc>
          <a:spcPct val="90000"/>
        </a:lnSpc>
        <a:spcBef>
          <a:spcPts val="945"/>
        </a:spcBef>
        <a:buFont typeface="Arial" panose="020B0604020202020204" pitchFamily="34" charset="0"/>
        <a:buChar char="•"/>
        <a:defRPr sz="3780" kern="1200">
          <a:solidFill>
            <a:schemeClr val="tx1"/>
          </a:solidFill>
          <a:latin typeface="+mn-lt"/>
          <a:ea typeface="+mn-ea"/>
          <a:cs typeface="+mn-cs"/>
        </a:defRPr>
      </a:lvl3pPr>
      <a:lvl4pPr marL="3024058" indent="-432008" algn="l" defTabSz="1728033" rtl="0" eaLnBrk="1" latinLnBrk="0" hangingPunct="1">
        <a:lnSpc>
          <a:spcPct val="90000"/>
        </a:lnSpc>
        <a:spcBef>
          <a:spcPts val="945"/>
        </a:spcBef>
        <a:buFont typeface="Arial" panose="020B0604020202020204" pitchFamily="34" charset="0"/>
        <a:buChar char="•"/>
        <a:defRPr sz="3402" kern="1200">
          <a:solidFill>
            <a:schemeClr val="tx1"/>
          </a:solidFill>
          <a:latin typeface="+mn-lt"/>
          <a:ea typeface="+mn-ea"/>
          <a:cs typeface="+mn-cs"/>
        </a:defRPr>
      </a:lvl4pPr>
      <a:lvl5pPr marL="3888075" indent="-432008" algn="l" defTabSz="1728033" rtl="0" eaLnBrk="1" latinLnBrk="0" hangingPunct="1">
        <a:lnSpc>
          <a:spcPct val="90000"/>
        </a:lnSpc>
        <a:spcBef>
          <a:spcPts val="945"/>
        </a:spcBef>
        <a:buFont typeface="Arial" panose="020B0604020202020204" pitchFamily="34" charset="0"/>
        <a:buChar char="•"/>
        <a:defRPr sz="3402" kern="1200">
          <a:solidFill>
            <a:schemeClr val="tx1"/>
          </a:solidFill>
          <a:latin typeface="+mn-lt"/>
          <a:ea typeface="+mn-ea"/>
          <a:cs typeface="+mn-cs"/>
        </a:defRPr>
      </a:lvl5pPr>
      <a:lvl6pPr marL="4752091" indent="-432008" algn="l" defTabSz="1728033" rtl="0" eaLnBrk="1" latinLnBrk="0" hangingPunct="1">
        <a:lnSpc>
          <a:spcPct val="90000"/>
        </a:lnSpc>
        <a:spcBef>
          <a:spcPts val="945"/>
        </a:spcBef>
        <a:buFont typeface="Arial" panose="020B0604020202020204" pitchFamily="34" charset="0"/>
        <a:buChar char="•"/>
        <a:defRPr sz="3402" kern="1200">
          <a:solidFill>
            <a:schemeClr val="tx1"/>
          </a:solidFill>
          <a:latin typeface="+mn-lt"/>
          <a:ea typeface="+mn-ea"/>
          <a:cs typeface="+mn-cs"/>
        </a:defRPr>
      </a:lvl6pPr>
      <a:lvl7pPr marL="5616108" indent="-432008" algn="l" defTabSz="1728033" rtl="0" eaLnBrk="1" latinLnBrk="0" hangingPunct="1">
        <a:lnSpc>
          <a:spcPct val="90000"/>
        </a:lnSpc>
        <a:spcBef>
          <a:spcPts val="945"/>
        </a:spcBef>
        <a:buFont typeface="Arial" panose="020B0604020202020204" pitchFamily="34" charset="0"/>
        <a:buChar char="•"/>
        <a:defRPr sz="3402" kern="1200">
          <a:solidFill>
            <a:schemeClr val="tx1"/>
          </a:solidFill>
          <a:latin typeface="+mn-lt"/>
          <a:ea typeface="+mn-ea"/>
          <a:cs typeface="+mn-cs"/>
        </a:defRPr>
      </a:lvl7pPr>
      <a:lvl8pPr marL="6480124" indent="-432008" algn="l" defTabSz="1728033" rtl="0" eaLnBrk="1" latinLnBrk="0" hangingPunct="1">
        <a:lnSpc>
          <a:spcPct val="90000"/>
        </a:lnSpc>
        <a:spcBef>
          <a:spcPts val="945"/>
        </a:spcBef>
        <a:buFont typeface="Arial" panose="020B0604020202020204" pitchFamily="34" charset="0"/>
        <a:buChar char="•"/>
        <a:defRPr sz="3402" kern="1200">
          <a:solidFill>
            <a:schemeClr val="tx1"/>
          </a:solidFill>
          <a:latin typeface="+mn-lt"/>
          <a:ea typeface="+mn-ea"/>
          <a:cs typeface="+mn-cs"/>
        </a:defRPr>
      </a:lvl8pPr>
      <a:lvl9pPr marL="7344141" indent="-432008" algn="l" defTabSz="1728033" rtl="0" eaLnBrk="1" latinLnBrk="0" hangingPunct="1">
        <a:lnSpc>
          <a:spcPct val="90000"/>
        </a:lnSpc>
        <a:spcBef>
          <a:spcPts val="945"/>
        </a:spcBef>
        <a:buFont typeface="Arial" panose="020B0604020202020204" pitchFamily="34" charset="0"/>
        <a:buChar char="•"/>
        <a:defRPr sz="340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728033" rtl="0" eaLnBrk="1" latinLnBrk="0" hangingPunct="1">
        <a:defRPr sz="3402" kern="1200">
          <a:solidFill>
            <a:schemeClr val="tx1"/>
          </a:solidFill>
          <a:latin typeface="+mn-lt"/>
          <a:ea typeface="+mn-ea"/>
          <a:cs typeface="+mn-cs"/>
        </a:defRPr>
      </a:lvl1pPr>
      <a:lvl2pPr marL="864017" algn="l" defTabSz="1728033" rtl="0" eaLnBrk="1" latinLnBrk="0" hangingPunct="1">
        <a:defRPr sz="3402" kern="1200">
          <a:solidFill>
            <a:schemeClr val="tx1"/>
          </a:solidFill>
          <a:latin typeface="+mn-lt"/>
          <a:ea typeface="+mn-ea"/>
          <a:cs typeface="+mn-cs"/>
        </a:defRPr>
      </a:lvl2pPr>
      <a:lvl3pPr marL="1728033" algn="l" defTabSz="1728033" rtl="0" eaLnBrk="1" latinLnBrk="0" hangingPunct="1">
        <a:defRPr sz="3402" kern="1200">
          <a:solidFill>
            <a:schemeClr val="tx1"/>
          </a:solidFill>
          <a:latin typeface="+mn-lt"/>
          <a:ea typeface="+mn-ea"/>
          <a:cs typeface="+mn-cs"/>
        </a:defRPr>
      </a:lvl3pPr>
      <a:lvl4pPr marL="2592050" algn="l" defTabSz="1728033" rtl="0" eaLnBrk="1" latinLnBrk="0" hangingPunct="1">
        <a:defRPr sz="3402" kern="1200">
          <a:solidFill>
            <a:schemeClr val="tx1"/>
          </a:solidFill>
          <a:latin typeface="+mn-lt"/>
          <a:ea typeface="+mn-ea"/>
          <a:cs typeface="+mn-cs"/>
        </a:defRPr>
      </a:lvl4pPr>
      <a:lvl5pPr marL="3456066" algn="l" defTabSz="1728033" rtl="0" eaLnBrk="1" latinLnBrk="0" hangingPunct="1">
        <a:defRPr sz="3402" kern="1200">
          <a:solidFill>
            <a:schemeClr val="tx1"/>
          </a:solidFill>
          <a:latin typeface="+mn-lt"/>
          <a:ea typeface="+mn-ea"/>
          <a:cs typeface="+mn-cs"/>
        </a:defRPr>
      </a:lvl5pPr>
      <a:lvl6pPr marL="4320083" algn="l" defTabSz="1728033" rtl="0" eaLnBrk="1" latinLnBrk="0" hangingPunct="1">
        <a:defRPr sz="3402" kern="1200">
          <a:solidFill>
            <a:schemeClr val="tx1"/>
          </a:solidFill>
          <a:latin typeface="+mn-lt"/>
          <a:ea typeface="+mn-ea"/>
          <a:cs typeface="+mn-cs"/>
        </a:defRPr>
      </a:lvl6pPr>
      <a:lvl7pPr marL="5184099" algn="l" defTabSz="1728033" rtl="0" eaLnBrk="1" latinLnBrk="0" hangingPunct="1">
        <a:defRPr sz="3402" kern="1200">
          <a:solidFill>
            <a:schemeClr val="tx1"/>
          </a:solidFill>
          <a:latin typeface="+mn-lt"/>
          <a:ea typeface="+mn-ea"/>
          <a:cs typeface="+mn-cs"/>
        </a:defRPr>
      </a:lvl7pPr>
      <a:lvl8pPr marL="6048116" algn="l" defTabSz="1728033" rtl="0" eaLnBrk="1" latinLnBrk="0" hangingPunct="1">
        <a:defRPr sz="3402" kern="1200">
          <a:solidFill>
            <a:schemeClr val="tx1"/>
          </a:solidFill>
          <a:latin typeface="+mn-lt"/>
          <a:ea typeface="+mn-ea"/>
          <a:cs typeface="+mn-cs"/>
        </a:defRPr>
      </a:lvl8pPr>
      <a:lvl9pPr marL="6912132" algn="l" defTabSz="1728033" rtl="0" eaLnBrk="1" latinLnBrk="0" hangingPunct="1">
        <a:defRPr sz="340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  <p:custDataLst>
              <p:tags r:id="rId1"/>
            </p:custDataLst>
          </p:nvPr>
        </p:nvSpPr>
        <p:spPr>
          <a:xfrm>
            <a:off x="3756728" y="421313"/>
            <a:ext cx="9791740" cy="758371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 </a:t>
            </a:r>
            <a:endParaRPr lang="es-DO" dirty="0"/>
          </a:p>
        </p:txBody>
      </p:sp>
      <p:sp>
        <p:nvSpPr>
          <p:cNvPr id="5" name="Título 3"/>
          <p:cNvSpPr txBox="1">
            <a:spLocks/>
          </p:cNvSpPr>
          <p:nvPr>
            <p:custDataLst>
              <p:tags r:id="rId2"/>
            </p:custDataLst>
          </p:nvPr>
        </p:nvSpPr>
        <p:spPr>
          <a:xfrm>
            <a:off x="915593" y="178946"/>
            <a:ext cx="14903993" cy="777687"/>
          </a:xfrm>
          <a:prstGeom prst="rect">
            <a:avLst/>
          </a:prstGeom>
        </p:spPr>
        <p:txBody>
          <a:bodyPr/>
          <a:lstStyle>
            <a:lvl1pPr algn="ctr" defTabSz="172803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777" b="1" kern="1200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s-ES" dirty="0"/>
              <a:t>Escriba título del trabajo</a:t>
            </a:r>
            <a:endParaRPr lang="es-DO" dirty="0"/>
          </a:p>
        </p:txBody>
      </p:sp>
      <p:sp>
        <p:nvSpPr>
          <p:cNvPr id="4" name="Título 3">
            <a:extLst>
              <a:ext uri="{FF2B5EF4-FFF2-40B4-BE49-F238E27FC236}">
                <a16:creationId xmlns:a16="http://schemas.microsoft.com/office/drawing/2014/main" id="{2D147FB3-657A-494A-B80D-C0E90F63978B}"/>
              </a:ext>
            </a:extLst>
          </p:cNvPr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915592" y="1038731"/>
            <a:ext cx="14903993" cy="777687"/>
          </a:xfrm>
          <a:prstGeom prst="rect">
            <a:avLst/>
          </a:prstGeom>
        </p:spPr>
        <p:txBody>
          <a:bodyPr/>
          <a:lstStyle>
            <a:lvl1pPr algn="ctr" defTabSz="172803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777" b="1" kern="1200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s-DO" sz="2400" dirty="0"/>
              <a:t>Autor 1, Afiliación, Correo</a:t>
            </a:r>
          </a:p>
          <a:p>
            <a:r>
              <a:rPr lang="es-DO" sz="2400" dirty="0"/>
              <a:t>Autor 2, Afiliación, Correo</a:t>
            </a:r>
          </a:p>
          <a:p>
            <a:r>
              <a:rPr lang="es-DO" sz="2400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137058551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FAB_CUSTOMSORTGLOBALLY" val="Tru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FAB_RESIZEMODE" val="1"/>
  <p:tag name="SLIDEFAB_EXPORTMODE" val="4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FAB_RESIZEMODE" val="1"/>
  <p:tag name="SLIDEFAB_EXPORTMODE" val="4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FAB_RESIZEMODE" val="1"/>
  <p:tag name="SLIDEFAB_EXPORTMODE" val="4"/>
</p:tagLst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184</TotalTime>
  <Words>18</Words>
  <Application>Microsoft Office PowerPoint</Application>
  <PresentationFormat>Personalizado</PresentationFormat>
  <Paragraphs>5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Vladimir Figueroa</dc:creator>
  <cp:lastModifiedBy>Dpto. Investigacion Rectoria</cp:lastModifiedBy>
  <cp:revision>10</cp:revision>
  <dcterms:created xsi:type="dcterms:W3CDTF">2021-09-30T13:22:30Z</dcterms:created>
  <dcterms:modified xsi:type="dcterms:W3CDTF">2021-10-18T12:40:04Z</dcterms:modified>
</cp:coreProperties>
</file>