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3"/>
  </p:handoutMasterIdLst>
  <p:sldIdLst>
    <p:sldId id="256" r:id="rId2"/>
  </p:sldIdLst>
  <p:sldSz cx="17279938" cy="23039388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6" d="100"/>
          <a:sy n="26" d="100"/>
        </p:scale>
        <p:origin x="240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D0032-A16E-4F25-82F1-6984B45D76D1}" type="datetimeFigureOut">
              <a:rPr lang="es-DO" smtClean="0"/>
              <a:t>18/10/2021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2AAEC1-FB8F-4B73-9E7E-C7BEC290CC90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20571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48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8B30C34-D888-6A40-9F26-A5DE7F97B33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"/>
            <a:ext cx="17279938" cy="2209028"/>
          </a:xfrm>
          <a:prstGeom prst="rect">
            <a:avLst/>
          </a:prstGeom>
          <a:solidFill>
            <a:srgbClr val="1F7ABC"/>
          </a:solidFill>
          <a:ln w="9525">
            <a:noFill/>
            <a:miter lim="800000"/>
          </a:ln>
          <a:effectLst/>
        </p:spPr>
        <p:txBody>
          <a:bodyPr lIns="38501" tIns="19251" rIns="38501" bIns="19251" anchor="ctr"/>
          <a:lstStyle>
            <a:defPPr>
              <a:defRPr kern="1200" smtId="4294967295"/>
            </a:defPPr>
          </a:lstStyle>
          <a:p>
            <a:pPr algn="ctr" defTabSz="1320321"/>
            <a:endParaRPr lang="en-US" sz="1347">
              <a:solidFill>
                <a:schemeClr val="bg1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88401"/>
            <a:ext cx="2127003" cy="155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69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1728033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8" indent="-432008" algn="l" defTabSz="1728033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29602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6" kern="1200">
          <a:solidFill>
            <a:schemeClr val="tx1"/>
          </a:solidFill>
          <a:latin typeface="+mn-lt"/>
          <a:ea typeface="+mn-ea"/>
          <a:cs typeface="+mn-cs"/>
        </a:defRPr>
      </a:lvl2pPr>
      <a:lvl3pPr marL="21600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3pPr>
      <a:lvl4pPr marL="302405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888075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75209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616108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480124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7344141" indent="-432008" algn="l" defTabSz="1728033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1pPr>
      <a:lvl2pPr marL="864017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2pPr>
      <a:lvl3pPr marL="172803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3pPr>
      <a:lvl4pPr marL="2592050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4pPr>
      <a:lvl5pPr marL="345606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5pPr>
      <a:lvl6pPr marL="4320083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6pPr>
      <a:lvl7pPr marL="5184099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7pPr>
      <a:lvl8pPr marL="6048116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8pPr>
      <a:lvl9pPr marL="6912132" algn="l" defTabSz="1728033" rtl="0" eaLnBrk="1" latinLnBrk="0" hangingPunct="1">
        <a:defRPr sz="3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3756728" y="421313"/>
            <a:ext cx="9791740" cy="758371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 </a:t>
            </a:r>
            <a:endParaRPr lang="es-DO" dirty="0"/>
          </a:p>
        </p:txBody>
      </p:sp>
      <p:sp>
        <p:nvSpPr>
          <p:cNvPr id="5" name="Título 3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15593" y="178946"/>
            <a:ext cx="14903993" cy="777687"/>
          </a:xfrm>
          <a:prstGeom prst="rect">
            <a:avLst/>
          </a:prstGeom>
        </p:spPr>
        <p:txBody>
          <a:bodyPr/>
          <a:lstStyle>
            <a:lvl1pPr algn="ctr" defTabSz="172803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77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" dirty="0"/>
              <a:t>Escriba título del trabajo</a:t>
            </a:r>
            <a:endParaRPr lang="es-DO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2D147FB3-657A-494A-B80D-C0E90F63978B}"/>
              </a:ext>
            </a:extLst>
          </p:cNvPr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915592" y="1038731"/>
            <a:ext cx="14903993" cy="777687"/>
          </a:xfrm>
          <a:prstGeom prst="rect">
            <a:avLst/>
          </a:prstGeom>
        </p:spPr>
        <p:txBody>
          <a:bodyPr/>
          <a:lstStyle>
            <a:lvl1pPr algn="ctr" defTabSz="172803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77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DO" sz="2400" dirty="0"/>
              <a:t>Autor 1, Afiliación, Correo</a:t>
            </a:r>
          </a:p>
          <a:p>
            <a:r>
              <a:rPr lang="es-DO" sz="2400" dirty="0"/>
              <a:t>Autor 2, Afiliación, Correo</a:t>
            </a:r>
          </a:p>
          <a:p>
            <a:r>
              <a:rPr lang="es-DO" sz="2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70585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CUSTOMSORTGLOBALLY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RESIZEMODE" val="1"/>
  <p:tag name="SLIDEFAB_EXPORTMOD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RESIZEMODE" val="1"/>
  <p:tag name="SLIDEFAB_EXPORTMODE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RESIZEMODE" val="1"/>
  <p:tag name="SLIDEFAB_EXPORTMODE" val="4"/>
</p:tagLst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</TotalTime>
  <Words>18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Vladimir Figueroa</dc:creator>
  <cp:lastModifiedBy>Dpto. Investigacion Rectoria</cp:lastModifiedBy>
  <cp:revision>10</cp:revision>
  <dcterms:created xsi:type="dcterms:W3CDTF">2021-09-30T13:22:30Z</dcterms:created>
  <dcterms:modified xsi:type="dcterms:W3CDTF">2021-10-18T12:40:04Z</dcterms:modified>
</cp:coreProperties>
</file>